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53" userDrawn="1">
          <p15:clr>
            <a:srgbClr val="A4A3A4"/>
          </p15:clr>
        </p15:guide>
        <p15:guide id="4" orient="horz" pos="58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8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904" y="36"/>
      </p:cViewPr>
      <p:guideLst>
        <p:guide orient="horz" pos="3120"/>
        <p:guide pos="2160"/>
        <p:guide orient="horz" pos="353"/>
        <p:guide orient="horz" pos="58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68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710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89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023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92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16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7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657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61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6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43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42FA9B-3257-4263-959E-766DFAFF1831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B02F9E-88AB-4A0A-9C74-0D6708536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79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30FB952-DDE8-247A-A670-706A7F1E5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137861"/>
              </p:ext>
            </p:extLst>
          </p:nvPr>
        </p:nvGraphicFramePr>
        <p:xfrm>
          <a:off x="428297" y="570276"/>
          <a:ext cx="6001406" cy="879143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94793">
                  <a:extLst>
                    <a:ext uri="{9D8B030D-6E8A-4147-A177-3AD203B41FA5}">
                      <a16:colId xmlns:a16="http://schemas.microsoft.com/office/drawing/2014/main" val="2914890485"/>
                    </a:ext>
                  </a:extLst>
                </a:gridCol>
                <a:gridCol w="4306613">
                  <a:extLst>
                    <a:ext uri="{9D8B030D-6E8A-4147-A177-3AD203B41FA5}">
                      <a16:colId xmlns:a16="http://schemas.microsoft.com/office/drawing/2014/main" val="1138365244"/>
                    </a:ext>
                  </a:extLst>
                </a:gridCol>
              </a:tblGrid>
              <a:tr h="510524">
                <a:tc rowSpan="2"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所属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　　　　　　大学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910428"/>
                  </a:ext>
                </a:extLst>
              </a:tr>
              <a:tr h="457403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　　　　　　学部　　　　　　　　　　　　　学科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8982"/>
                  </a:ext>
                </a:extLst>
              </a:tr>
              <a:tr h="5574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氏名（ヨミガナ）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729013"/>
                  </a:ext>
                </a:extLst>
              </a:tr>
              <a:tr h="440690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応募した理由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808829"/>
                  </a:ext>
                </a:extLst>
              </a:tr>
              <a:tr h="2374635">
                <a:tc gridSpan="2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316100"/>
                  </a:ext>
                </a:extLst>
              </a:tr>
              <a:tr h="506725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カンケンの</a:t>
                      </a:r>
                      <a:r>
                        <a:rPr kumimoji="1" lang="en-US" altLang="ja-JP" sz="1200" dirty="0"/>
                        <a:t>Web</a:t>
                      </a:r>
                      <a:r>
                        <a:rPr kumimoji="1" lang="ja-JP" altLang="en-US" sz="1200" dirty="0"/>
                        <a:t>サイトに掲載している実績や取組みについて、興味</a:t>
                      </a:r>
                      <a:r>
                        <a:rPr kumimoji="1" lang="ja-JP" altLang="en-US" sz="1200"/>
                        <a:t>を持った内容と</a:t>
                      </a:r>
                      <a:r>
                        <a:rPr kumimoji="1" lang="ja-JP" altLang="en-US" sz="1200" dirty="0"/>
                        <a:t>どんなところに興味を持ったか、文章でご記入ください。</a:t>
                      </a:r>
                      <a:endParaRPr kumimoji="1" lang="en-US" altLang="ja-JP" sz="12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188892"/>
                  </a:ext>
                </a:extLst>
              </a:tr>
              <a:tr h="599727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●実績や取組み：</a:t>
                      </a:r>
                      <a:endParaRPr kumimoji="1" lang="en-US" altLang="ja-JP" sz="12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965545"/>
                  </a:ext>
                </a:extLst>
              </a:tr>
              <a:tr h="3344256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●興味を持った点：</a:t>
                      </a:r>
                      <a:endParaRPr kumimoji="1" lang="en-US" altLang="ja-JP" sz="12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782497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58D246F-86A9-6A8F-9533-B2C60B6D9B65}"/>
              </a:ext>
            </a:extLst>
          </p:cNvPr>
          <p:cNvSpPr txBox="1"/>
          <p:nvPr/>
        </p:nvSpPr>
        <p:spPr>
          <a:xfrm>
            <a:off x="283027" y="76202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【(</a:t>
            </a:r>
            <a:r>
              <a:rPr kumimoji="1" lang="ja-JP" altLang="en-US" sz="1200" dirty="0"/>
              <a:t>株</a:t>
            </a:r>
            <a:r>
              <a:rPr kumimoji="1" lang="en-US" altLang="ja-JP" sz="1200" dirty="0"/>
              <a:t>)</a:t>
            </a:r>
            <a:r>
              <a:rPr kumimoji="1" lang="ja-JP" altLang="en-US" sz="1200" dirty="0"/>
              <a:t>環境計画研究所</a:t>
            </a:r>
            <a:r>
              <a:rPr kumimoji="1" lang="en-US" altLang="ja-JP" sz="1200" dirty="0"/>
              <a:t>】</a:t>
            </a:r>
          </a:p>
          <a:p>
            <a:r>
              <a:rPr kumimoji="1" lang="ja-JP" altLang="en-US" sz="1200" dirty="0"/>
              <a:t>春インターンシップ</a:t>
            </a:r>
            <a:r>
              <a:rPr kumimoji="1" lang="en-US" altLang="ja-JP" sz="1200" dirty="0"/>
              <a:t>2026</a:t>
            </a:r>
            <a:r>
              <a:rPr kumimoji="1" lang="ja-JP" altLang="en-US" sz="1200" dirty="0"/>
              <a:t>応募書類フォーマット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C6ECD68-F0B0-BDD1-C97B-322C4EC8416C}"/>
              </a:ext>
            </a:extLst>
          </p:cNvPr>
          <p:cNvSpPr txBox="1"/>
          <p:nvPr/>
        </p:nvSpPr>
        <p:spPr>
          <a:xfrm>
            <a:off x="4536597" y="270887"/>
            <a:ext cx="1980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提出日：　　　年　　月　　日</a:t>
            </a:r>
          </a:p>
        </p:txBody>
      </p:sp>
      <p:pic>
        <p:nvPicPr>
          <p:cNvPr id="4" name="図 3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F6DEB709-7032-351A-A1F0-667B10CA4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319" y="9599559"/>
            <a:ext cx="1243725" cy="17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2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0F728-1FA0-BA85-E25A-D5E31AB14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25F3C4F-EA7B-D5C5-1068-0CD361C18A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115215"/>
              </p:ext>
            </p:extLst>
          </p:nvPr>
        </p:nvGraphicFramePr>
        <p:xfrm>
          <a:off x="428297" y="560388"/>
          <a:ext cx="6001406" cy="880953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001406">
                  <a:extLst>
                    <a:ext uri="{9D8B030D-6E8A-4147-A177-3AD203B41FA5}">
                      <a16:colId xmlns:a16="http://schemas.microsoft.com/office/drawing/2014/main" val="2914890485"/>
                    </a:ext>
                  </a:extLst>
                </a:gridCol>
              </a:tblGrid>
              <a:tr h="628322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好きな空間・印象に残っている空間について、写真と文章で説明してください。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○写真の枚数は自由です。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○好きなポイント、印象に残っているポイントを文章で分かりやすく記載ください。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188892"/>
                  </a:ext>
                </a:extLst>
              </a:tr>
              <a:tr h="8169456">
                <a:tc>
                  <a:txBody>
                    <a:bodyPr/>
                    <a:lstStyle/>
                    <a:p>
                      <a:endParaRPr kumimoji="1" lang="en-US" altLang="ja-JP" sz="12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965545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194D4BB-A327-EFD3-1DDF-718E8023800C}"/>
              </a:ext>
            </a:extLst>
          </p:cNvPr>
          <p:cNvSpPr txBox="1"/>
          <p:nvPr/>
        </p:nvSpPr>
        <p:spPr>
          <a:xfrm>
            <a:off x="428297" y="1271507"/>
            <a:ext cx="35702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記入スペースが足りない場合は、別紙でも可能</a:t>
            </a:r>
          </a:p>
        </p:txBody>
      </p:sp>
      <p:pic>
        <p:nvPicPr>
          <p:cNvPr id="4" name="図 3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750E2D60-8465-F05D-2C7D-1BC8D4B98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319" y="9599559"/>
            <a:ext cx="1243725" cy="179968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1887441-3DBA-9AB6-309B-D5366367581E}"/>
              </a:ext>
            </a:extLst>
          </p:cNvPr>
          <p:cNvSpPr txBox="1"/>
          <p:nvPr/>
        </p:nvSpPr>
        <p:spPr>
          <a:xfrm>
            <a:off x="283027" y="76202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【(</a:t>
            </a:r>
            <a:r>
              <a:rPr kumimoji="1" lang="ja-JP" altLang="en-US" sz="1200" dirty="0"/>
              <a:t>株</a:t>
            </a:r>
            <a:r>
              <a:rPr kumimoji="1" lang="en-US" altLang="ja-JP" sz="1200" dirty="0"/>
              <a:t>)</a:t>
            </a:r>
            <a:r>
              <a:rPr kumimoji="1" lang="ja-JP" altLang="en-US" sz="1200" dirty="0"/>
              <a:t>環境計画研究所</a:t>
            </a:r>
            <a:r>
              <a:rPr kumimoji="1" lang="en-US" altLang="ja-JP" sz="1200" dirty="0"/>
              <a:t>】</a:t>
            </a:r>
          </a:p>
          <a:p>
            <a:r>
              <a:rPr kumimoji="1" lang="ja-JP" altLang="en-US" sz="1200" dirty="0"/>
              <a:t>春インターンシップ</a:t>
            </a:r>
            <a:r>
              <a:rPr kumimoji="1" lang="en-US" altLang="ja-JP" sz="1200" dirty="0"/>
              <a:t>2026</a:t>
            </a:r>
            <a:r>
              <a:rPr kumimoji="1" lang="ja-JP" altLang="en-US" sz="1200" dirty="0"/>
              <a:t>応募書類フォーマット</a:t>
            </a:r>
          </a:p>
        </p:txBody>
      </p:sp>
    </p:spTree>
    <p:extLst>
      <p:ext uri="{BB962C8B-B14F-4D97-AF65-F5344CB8AC3E}">
        <p14:creationId xmlns:p14="http://schemas.microsoft.com/office/powerpoint/2010/main" val="1740084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775</TotalTime>
  <Words>144</Words>
  <PresentationFormat>A4 210 x 297 mm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2025-06-09T04:27:19Z</dcterms:created>
  <dcterms:modified xsi:type="dcterms:W3CDTF">2026-01-20T09:32:16Z</dcterms:modified>
</cp:coreProperties>
</file>